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330" r:id="rId3"/>
    <p:sldId id="331" r:id="rId4"/>
    <p:sldId id="327" r:id="rId5"/>
    <p:sldId id="326" r:id="rId6"/>
    <p:sldId id="332" r:id="rId7"/>
    <p:sldId id="328" r:id="rId8"/>
    <p:sldId id="301" r:id="rId9"/>
    <p:sldId id="329" r:id="rId10"/>
    <p:sldId id="333" r:id="rId11"/>
    <p:sldId id="334" r:id="rId12"/>
    <p:sldId id="335" r:id="rId13"/>
    <p:sldId id="336" r:id="rId14"/>
    <p:sldId id="337" r:id="rId15"/>
  </p:sldIdLst>
  <p:sldSz cx="9906000" cy="6858000" type="A4"/>
  <p:notesSz cx="7559675" cy="10691813"/>
  <p:defaultTextStyle>
    <a:defPPr>
      <a:defRPr lang="en-GB"/>
    </a:defPPr>
    <a:lvl1pPr algn="l" defTabSz="42545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Sans" charset="0"/>
        <a:cs typeface="DejaVu Sans" charset="0"/>
      </a:defRPr>
    </a:lvl1pPr>
    <a:lvl2pPr marL="704850" indent="-271463" algn="l" defTabSz="42545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Sans" charset="0"/>
        <a:cs typeface="DejaVu Sans" charset="0"/>
      </a:defRPr>
    </a:lvl2pPr>
    <a:lvl3pPr marL="1085850" indent="-215900" algn="l" defTabSz="42545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Sans" charset="0"/>
        <a:cs typeface="DejaVu Sans" charset="0"/>
      </a:defRPr>
    </a:lvl3pPr>
    <a:lvl4pPr marL="1519238" indent="-215900" algn="l" defTabSz="42545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Sans" charset="0"/>
        <a:cs typeface="DejaVu Sans" charset="0"/>
      </a:defRPr>
    </a:lvl4pPr>
    <a:lvl5pPr marL="1954213" indent="-215900" algn="l" defTabSz="42545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Sans" charset="0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Sans" charset="0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Sans" charset="0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Sans" charset="0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Sans" charset="0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36" y="-480"/>
      </p:cViewPr>
      <p:guideLst>
        <p:guide orient="horz" pos="1960"/>
        <p:guide pos="283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17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19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20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21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22" name="Rectangle 13"/>
          <p:cNvSpPr>
            <a:spLocks noGrp="1" noChangeArrowheads="1"/>
          </p:cNvSpPr>
          <p:nvPr>
            <p:ph type="sldImg"/>
          </p:nvPr>
        </p:nvSpPr>
        <p:spPr bwMode="auto">
          <a:xfrm>
            <a:off x="889000" y="812800"/>
            <a:ext cx="5759450" cy="398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7738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591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26935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591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26935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591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26935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5238"/>
            <a:ext cx="32591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26935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414283B-117C-4CC3-9F0F-86CBC454C62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254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254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254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254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254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172386" algn="l" defTabSz="8689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6863" algn="l" defTabSz="8689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1340" algn="l" defTabSz="8689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5817" algn="l" defTabSz="8689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/>
            <a:fld id="{694B9569-0BE8-458C-BD5D-539BBFA9BA64}" type="slidenum">
              <a:rPr lang="fi-FI" smtClean="0">
                <a:latin typeface="Times New Roman" pitchFamily="18" charset="0"/>
              </a:rPr>
              <a:pPr defTabSz="425450"/>
              <a:t>1</a:t>
            </a:fld>
            <a:endParaRPr lang="fi-FI" smtClean="0">
              <a:latin typeface="Times New Roman" pitchFamily="18" charset="0"/>
            </a:endParaRPr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84238" y="812800"/>
            <a:ext cx="57896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/>
            <a:fld id="{6F7F53E7-17BC-4D49-BF70-64AFB146CC9D}" type="slidenum">
              <a:rPr lang="fi-FI" smtClean="0">
                <a:latin typeface="Times New Roman" pitchFamily="18" charset="0"/>
              </a:rPr>
              <a:pPr defTabSz="425450"/>
              <a:t>2</a:t>
            </a:fld>
            <a:endParaRPr lang="fi-FI" smtClean="0">
              <a:latin typeface="Times New Roman" pitchFamily="18" charset="0"/>
            </a:endParaRPr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85825" y="812800"/>
            <a:ext cx="57800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/>
            <a:fld id="{301242EC-08FD-4980-AFF5-BBD0673EFE05}" type="slidenum">
              <a:rPr lang="fi-FI" smtClean="0">
                <a:latin typeface="Times New Roman" pitchFamily="18" charset="0"/>
              </a:rPr>
              <a:pPr defTabSz="425450"/>
              <a:t>3</a:t>
            </a:fld>
            <a:endParaRPr lang="fi-FI" smtClean="0"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85825" y="812800"/>
            <a:ext cx="57800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/>
            <a:fld id="{98F0E204-7CF0-44FE-A429-D9609CABB792}" type="slidenum">
              <a:rPr lang="fi-FI" smtClean="0">
                <a:latin typeface="Times New Roman" pitchFamily="18" charset="0"/>
              </a:rPr>
              <a:pPr defTabSz="425450"/>
              <a:t>4</a:t>
            </a:fld>
            <a:endParaRPr lang="fi-FI" smtClean="0">
              <a:latin typeface="Times New Roman" pitchFamily="18" charset="0"/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85825" y="812800"/>
            <a:ext cx="57800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/>
            <a:fld id="{15673A1D-F2C7-4272-B8F5-32274071060F}" type="slidenum">
              <a:rPr lang="fi-FI" smtClean="0">
                <a:latin typeface="Times New Roman" pitchFamily="18" charset="0"/>
              </a:rPr>
              <a:pPr defTabSz="425450"/>
              <a:t>5</a:t>
            </a:fld>
            <a:endParaRPr lang="fi-FI" smtClean="0">
              <a:latin typeface="Times New Roman" pitchFamily="18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85825" y="812800"/>
            <a:ext cx="57800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/>
            <a:fld id="{52E56951-F8F8-4749-BB8A-FA19DA8FF39A}" type="slidenum">
              <a:rPr lang="fi-FI" smtClean="0">
                <a:latin typeface="Times New Roman" pitchFamily="18" charset="0"/>
              </a:rPr>
              <a:pPr defTabSz="425450"/>
              <a:t>6</a:t>
            </a:fld>
            <a:endParaRPr lang="fi-FI" smtClean="0">
              <a:latin typeface="Times New Roman" pitchFamily="18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85825" y="812800"/>
            <a:ext cx="57800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/>
            <a:fld id="{8C5EDDC3-0242-4E6E-96E7-7F79FB3A1235}" type="slidenum">
              <a:rPr lang="fi-FI" smtClean="0">
                <a:latin typeface="Times New Roman" pitchFamily="18" charset="0"/>
              </a:rPr>
              <a:pPr defTabSz="425450"/>
              <a:t>7</a:t>
            </a:fld>
            <a:endParaRPr lang="fi-FI" smtClean="0">
              <a:latin typeface="Times New Roman" pitchFamily="18" charset="0"/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85825" y="812800"/>
            <a:ext cx="57800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560" y="2129984"/>
            <a:ext cx="842088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6681" y="3885528"/>
            <a:ext cx="69342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34477" indent="0" algn="ctr">
              <a:buNone/>
              <a:defRPr/>
            </a:lvl2pPr>
            <a:lvl3pPr marL="868954" indent="0" algn="ctr">
              <a:buNone/>
              <a:defRPr/>
            </a:lvl3pPr>
            <a:lvl4pPr marL="1303431" indent="0" algn="ctr">
              <a:buNone/>
              <a:defRPr/>
            </a:lvl4pPr>
            <a:lvl5pPr marL="1737909" indent="0" algn="ctr">
              <a:buNone/>
              <a:defRPr/>
            </a:lvl5pPr>
            <a:lvl6pPr marL="2172386" indent="0" algn="ctr">
              <a:buNone/>
              <a:defRPr/>
            </a:lvl6pPr>
            <a:lvl7pPr marL="2606863" indent="0" algn="ctr">
              <a:buNone/>
              <a:defRPr/>
            </a:lvl7pPr>
            <a:lvl8pPr marL="3041340" indent="0" algn="ctr">
              <a:buNone/>
              <a:defRPr/>
            </a:lvl8pPr>
            <a:lvl9pPr marL="347581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72432-D82C-4594-AD29-5803D0B9A0B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40E18-0DFA-4D47-B92E-0CE695A984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7280" y="0"/>
            <a:ext cx="2230800" cy="6112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0201" y="0"/>
            <a:ext cx="6547320" cy="61120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8898-141A-4E15-80BC-56C8519A73F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01" y="1"/>
            <a:ext cx="8893560" cy="1126198"/>
          </a:xfrm>
        </p:spPr>
        <p:txBody>
          <a:bodyPr/>
          <a:lstStyle>
            <a:lvl1pPr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94521" y="1604329"/>
            <a:ext cx="4371120" cy="4507673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5400" y="1604329"/>
            <a:ext cx="4372680" cy="45076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1208088" y="6246813"/>
            <a:ext cx="5300662" cy="454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University of Ballarat and QUT for ICHM 2012</a:t>
            </a:r>
          </a:p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FDAED-6F71-4EFB-9BC8-C7A681D775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04963-D8E0-4F36-A6F8-463BDFBFC8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120" y="4406863"/>
            <a:ext cx="8419320" cy="1362383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3120" y="2906225"/>
            <a:ext cx="8419320" cy="1500638"/>
          </a:xfrm>
        </p:spPr>
        <p:txBody>
          <a:bodyPr anchor="b"/>
          <a:lstStyle>
            <a:lvl1pPr marL="0" indent="0">
              <a:buNone/>
              <a:defRPr sz="1900"/>
            </a:lvl1pPr>
            <a:lvl2pPr marL="434477" indent="0">
              <a:buNone/>
              <a:defRPr sz="1700"/>
            </a:lvl2pPr>
            <a:lvl3pPr marL="868954" indent="0">
              <a:buNone/>
              <a:defRPr sz="1500"/>
            </a:lvl3pPr>
            <a:lvl4pPr marL="1303431" indent="0">
              <a:buNone/>
              <a:defRPr sz="1300"/>
            </a:lvl4pPr>
            <a:lvl5pPr marL="1737909" indent="0">
              <a:buNone/>
              <a:defRPr sz="1300"/>
            </a:lvl5pPr>
            <a:lvl6pPr marL="2172386" indent="0">
              <a:buNone/>
              <a:defRPr sz="1300"/>
            </a:lvl6pPr>
            <a:lvl7pPr marL="2606863" indent="0">
              <a:buNone/>
              <a:defRPr sz="1300"/>
            </a:lvl7pPr>
            <a:lvl8pPr marL="3041340" indent="0">
              <a:buNone/>
              <a:defRPr sz="1300"/>
            </a:lvl8pPr>
            <a:lvl9pPr marL="347581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5C66D-9FF9-4503-873B-72995C7A1B5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21" y="1604329"/>
            <a:ext cx="4371120" cy="450767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5400" y="1604329"/>
            <a:ext cx="4372680" cy="450767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65022-9227-48BF-8459-9935003A733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81" y="275070"/>
            <a:ext cx="89154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080" y="1535201"/>
            <a:ext cx="4375800" cy="639427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477" indent="0">
              <a:buNone/>
              <a:defRPr sz="1900" b="1"/>
            </a:lvl2pPr>
            <a:lvl3pPr marL="868954" indent="0">
              <a:buNone/>
              <a:defRPr sz="1700" b="1"/>
            </a:lvl3pPr>
            <a:lvl4pPr marL="1303431" indent="0">
              <a:buNone/>
              <a:defRPr sz="1500" b="1"/>
            </a:lvl4pPr>
            <a:lvl5pPr marL="1737909" indent="0">
              <a:buNone/>
              <a:defRPr sz="1500" b="1"/>
            </a:lvl5pPr>
            <a:lvl6pPr marL="2172386" indent="0">
              <a:buNone/>
              <a:defRPr sz="1500" b="1"/>
            </a:lvl6pPr>
            <a:lvl7pPr marL="2606863" indent="0">
              <a:buNone/>
              <a:defRPr sz="1500" b="1"/>
            </a:lvl7pPr>
            <a:lvl8pPr marL="3041340" indent="0">
              <a:buNone/>
              <a:defRPr sz="1500" b="1"/>
            </a:lvl8pPr>
            <a:lvl9pPr marL="347581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80" y="2174628"/>
            <a:ext cx="4375800" cy="395177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561" y="1535201"/>
            <a:ext cx="4378920" cy="639427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477" indent="0">
              <a:buNone/>
              <a:defRPr sz="1900" b="1"/>
            </a:lvl2pPr>
            <a:lvl3pPr marL="868954" indent="0">
              <a:buNone/>
              <a:defRPr sz="1700" b="1"/>
            </a:lvl3pPr>
            <a:lvl4pPr marL="1303431" indent="0">
              <a:buNone/>
              <a:defRPr sz="1500" b="1"/>
            </a:lvl4pPr>
            <a:lvl5pPr marL="1737909" indent="0">
              <a:buNone/>
              <a:defRPr sz="1500" b="1"/>
            </a:lvl5pPr>
            <a:lvl6pPr marL="2172386" indent="0">
              <a:buNone/>
              <a:defRPr sz="1500" b="1"/>
            </a:lvl6pPr>
            <a:lvl7pPr marL="2606863" indent="0">
              <a:buNone/>
              <a:defRPr sz="1500" b="1"/>
            </a:lvl7pPr>
            <a:lvl8pPr marL="3041340" indent="0">
              <a:buNone/>
              <a:defRPr sz="1500" b="1"/>
            </a:lvl8pPr>
            <a:lvl9pPr marL="347581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561" y="2174628"/>
            <a:ext cx="4378920" cy="395177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670CC-6091-4366-A7BC-89AA5606BEC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8C55A-5646-4968-B48F-5E9A11854C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EA6B2-5EB3-442C-98BA-1A5DDE14F77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80" y="273629"/>
            <a:ext cx="3258840" cy="116076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81" y="273629"/>
            <a:ext cx="5538000" cy="5852774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080" y="1434391"/>
            <a:ext cx="325884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34477" indent="0">
              <a:buNone/>
              <a:defRPr sz="1100"/>
            </a:lvl2pPr>
            <a:lvl3pPr marL="868954" indent="0">
              <a:buNone/>
              <a:defRPr sz="1000"/>
            </a:lvl3pPr>
            <a:lvl4pPr marL="1303431" indent="0">
              <a:buNone/>
              <a:defRPr sz="900"/>
            </a:lvl4pPr>
            <a:lvl5pPr marL="1737909" indent="0">
              <a:buNone/>
              <a:defRPr sz="900"/>
            </a:lvl5pPr>
            <a:lvl6pPr marL="2172386" indent="0">
              <a:buNone/>
              <a:defRPr sz="900"/>
            </a:lvl6pPr>
            <a:lvl7pPr marL="2606863" indent="0">
              <a:buNone/>
              <a:defRPr sz="900"/>
            </a:lvl7pPr>
            <a:lvl8pPr marL="3041340" indent="0">
              <a:buNone/>
              <a:defRPr sz="900"/>
            </a:lvl8pPr>
            <a:lvl9pPr marL="34758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54FE-61E3-4139-8C0F-90BFC5AEF1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201" y="4800025"/>
            <a:ext cx="5943600" cy="56742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2201" y="612065"/>
            <a:ext cx="5943600" cy="4115952"/>
          </a:xfrm>
        </p:spPr>
        <p:txBody>
          <a:bodyPr/>
          <a:lstStyle>
            <a:lvl1pPr marL="0" indent="0">
              <a:buNone/>
              <a:defRPr sz="3000"/>
            </a:lvl1pPr>
            <a:lvl2pPr marL="434477" indent="0">
              <a:buNone/>
              <a:defRPr sz="2700"/>
            </a:lvl2pPr>
            <a:lvl3pPr marL="868954" indent="0">
              <a:buNone/>
              <a:defRPr sz="2300"/>
            </a:lvl3pPr>
            <a:lvl4pPr marL="1303431" indent="0">
              <a:buNone/>
              <a:defRPr sz="1900"/>
            </a:lvl4pPr>
            <a:lvl5pPr marL="1737909" indent="0">
              <a:buNone/>
              <a:defRPr sz="1900"/>
            </a:lvl5pPr>
            <a:lvl6pPr marL="2172386" indent="0">
              <a:buNone/>
              <a:defRPr sz="1900"/>
            </a:lvl6pPr>
            <a:lvl7pPr marL="2606863" indent="0">
              <a:buNone/>
              <a:defRPr sz="1900"/>
            </a:lvl7pPr>
            <a:lvl8pPr marL="3041340" indent="0">
              <a:buNone/>
              <a:defRPr sz="1900"/>
            </a:lvl8pPr>
            <a:lvl9pPr marL="3475817" indent="0">
              <a:buNone/>
              <a:defRPr sz="19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201" y="5367444"/>
            <a:ext cx="59436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34477" indent="0">
              <a:buNone/>
              <a:defRPr sz="1100"/>
            </a:lvl2pPr>
            <a:lvl3pPr marL="868954" indent="0">
              <a:buNone/>
              <a:defRPr sz="1000"/>
            </a:lvl3pPr>
            <a:lvl4pPr marL="1303431" indent="0">
              <a:buNone/>
              <a:defRPr sz="900"/>
            </a:lvl4pPr>
            <a:lvl5pPr marL="1737909" indent="0">
              <a:buNone/>
              <a:defRPr sz="900"/>
            </a:lvl5pPr>
            <a:lvl6pPr marL="2172386" indent="0">
              <a:buNone/>
              <a:defRPr sz="900"/>
            </a:lvl6pPr>
            <a:lvl7pPr marL="2606863" indent="0">
              <a:buNone/>
              <a:defRPr sz="900"/>
            </a:lvl7pPr>
            <a:lvl8pPr marL="3041340" indent="0">
              <a:buNone/>
              <a:defRPr sz="900"/>
            </a:lvl8pPr>
            <a:lvl9pPr marL="34758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853CA-B030-4DC8-AC68-29979B853EE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0"/>
            <a:ext cx="8893175" cy="112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4963"/>
            <a:ext cx="8893175" cy="4506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668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95300" y="6246813"/>
            <a:ext cx="2286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26935">
              <a:buClrTx/>
              <a:buFontTx/>
              <a:buNone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87725" y="6246813"/>
            <a:ext cx="3121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26935">
              <a:buClrTx/>
              <a:buFontTx/>
              <a:buNone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100888" y="6246813"/>
            <a:ext cx="22875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26935">
              <a:buClrTx/>
              <a:buFontTx/>
              <a:buNone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ACCDCEC-1659-4FE6-9BAE-58EC7745271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defTabSz="42545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 b="1">
          <a:solidFill>
            <a:srgbClr val="FFFFFF"/>
          </a:solidFill>
          <a:latin typeface="+mj-lt"/>
          <a:ea typeface="+mj-ea"/>
          <a:cs typeface="+mj-cs"/>
        </a:defRPr>
      </a:lvl1pPr>
      <a:lvl2pPr algn="ctr" defTabSz="42545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 b="1">
          <a:solidFill>
            <a:srgbClr val="FFFFFF"/>
          </a:solidFill>
          <a:latin typeface="Arial" charset="0"/>
          <a:ea typeface="DejaVu Sans" charset="0"/>
          <a:cs typeface="DejaVu Sans" charset="0"/>
        </a:defRPr>
      </a:lvl2pPr>
      <a:lvl3pPr algn="ctr" defTabSz="42545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 b="1">
          <a:solidFill>
            <a:srgbClr val="FFFFFF"/>
          </a:solidFill>
          <a:latin typeface="Arial" charset="0"/>
          <a:ea typeface="DejaVu Sans" charset="0"/>
          <a:cs typeface="DejaVu Sans" charset="0"/>
        </a:defRPr>
      </a:lvl3pPr>
      <a:lvl4pPr algn="ctr" defTabSz="42545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 b="1">
          <a:solidFill>
            <a:srgbClr val="FFFFFF"/>
          </a:solidFill>
          <a:latin typeface="Arial" charset="0"/>
          <a:ea typeface="DejaVu Sans" charset="0"/>
          <a:cs typeface="DejaVu Sans" charset="0"/>
        </a:defRPr>
      </a:lvl4pPr>
      <a:lvl5pPr algn="ctr" defTabSz="42545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 b="1">
          <a:solidFill>
            <a:srgbClr val="FFFFFF"/>
          </a:solidFill>
          <a:latin typeface="Arial" charset="0"/>
          <a:ea typeface="DejaVu Sans" charset="0"/>
          <a:cs typeface="DejaVu Sans" charset="0"/>
        </a:defRPr>
      </a:lvl5pPr>
      <a:lvl6pPr marL="2389624" indent="-217239" algn="ctr" defTabSz="42693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Arial" charset="0"/>
          <a:ea typeface="DejaVu Sans" charset="0"/>
          <a:cs typeface="DejaVu Sans" charset="0"/>
        </a:defRPr>
      </a:lvl6pPr>
      <a:lvl7pPr marL="2824102" indent="-217239" algn="ctr" defTabSz="42693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Arial" charset="0"/>
          <a:ea typeface="DejaVu Sans" charset="0"/>
          <a:cs typeface="DejaVu Sans" charset="0"/>
        </a:defRPr>
      </a:lvl7pPr>
      <a:lvl8pPr marL="3258579" indent="-217239" algn="ctr" defTabSz="42693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Arial" charset="0"/>
          <a:ea typeface="DejaVu Sans" charset="0"/>
          <a:cs typeface="DejaVu Sans" charset="0"/>
        </a:defRPr>
      </a:lvl8pPr>
      <a:lvl9pPr marL="3693056" indent="-217239" algn="ctr" defTabSz="42693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25438" indent="-325438" algn="l" defTabSz="425450" rtl="0" eaLnBrk="0" fontAlgn="base" hangingPunct="0">
        <a:lnSpc>
          <a:spcPct val="93000"/>
        </a:lnSpc>
        <a:spcBef>
          <a:spcPct val="0"/>
        </a:spcBef>
        <a:spcAft>
          <a:spcPts val="135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04850" indent="-271463" algn="l" defTabSz="425450" rtl="0" eaLnBrk="0" fontAlgn="base" hangingPunct="0">
        <a:lnSpc>
          <a:spcPct val="93000"/>
        </a:lnSpc>
        <a:spcBef>
          <a:spcPct val="0"/>
        </a:spcBef>
        <a:spcAft>
          <a:spcPts val="1075"/>
        </a:spcAft>
        <a:buClr>
          <a:srgbClr val="000000"/>
        </a:buClr>
        <a:buSzPct val="100000"/>
        <a:buFont typeface="Times New Roman" pitchFamily="18" charset="0"/>
        <a:defRPr sz="2700">
          <a:solidFill>
            <a:srgbClr val="000000"/>
          </a:solidFill>
          <a:latin typeface="+mn-lt"/>
          <a:ea typeface="+mn-ea"/>
          <a:cs typeface="+mn-cs"/>
        </a:defRPr>
      </a:lvl2pPr>
      <a:lvl3pPr marL="1085850" indent="-215900" algn="l" defTabSz="425450" rtl="0" eaLnBrk="0" fontAlgn="base" hangingPunct="0">
        <a:lnSpc>
          <a:spcPct val="93000"/>
        </a:lnSpc>
        <a:spcBef>
          <a:spcPct val="0"/>
        </a:spcBef>
        <a:spcAft>
          <a:spcPts val="813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  <a:ea typeface="+mn-ea"/>
          <a:cs typeface="+mn-cs"/>
        </a:defRPr>
      </a:lvl3pPr>
      <a:lvl4pPr marL="1519238" indent="-215900" algn="l" defTabSz="425450" rtl="0" eaLnBrk="0" fontAlgn="base" hangingPunct="0">
        <a:lnSpc>
          <a:spcPct val="93000"/>
        </a:lnSpc>
        <a:spcBef>
          <a:spcPct val="0"/>
        </a:spcBef>
        <a:spcAft>
          <a:spcPts val="55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+mn-ea"/>
          <a:cs typeface="+mn-cs"/>
        </a:defRPr>
      </a:lvl4pPr>
      <a:lvl5pPr marL="1954213" indent="-215900" algn="l" defTabSz="425450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+mn-ea"/>
          <a:cs typeface="+mn-cs"/>
        </a:defRPr>
      </a:lvl5pPr>
      <a:lvl6pPr marL="2389624" indent="-217239" algn="l" defTabSz="426935" rtl="0" fontAlgn="base" hangingPunct="0">
        <a:lnSpc>
          <a:spcPct val="93000"/>
        </a:lnSpc>
        <a:spcBef>
          <a:spcPct val="0"/>
        </a:spcBef>
        <a:spcAft>
          <a:spcPts val="274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6pPr>
      <a:lvl7pPr marL="2824102" indent="-217239" algn="l" defTabSz="426935" rtl="0" fontAlgn="base" hangingPunct="0">
        <a:lnSpc>
          <a:spcPct val="93000"/>
        </a:lnSpc>
        <a:spcBef>
          <a:spcPct val="0"/>
        </a:spcBef>
        <a:spcAft>
          <a:spcPts val="274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7pPr>
      <a:lvl8pPr marL="3258579" indent="-217239" algn="l" defTabSz="426935" rtl="0" fontAlgn="base" hangingPunct="0">
        <a:lnSpc>
          <a:spcPct val="93000"/>
        </a:lnSpc>
        <a:spcBef>
          <a:spcPct val="0"/>
        </a:spcBef>
        <a:spcAft>
          <a:spcPts val="274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8pPr>
      <a:lvl9pPr marL="3693056" indent="-217239" algn="l" defTabSz="426935" rtl="0" fontAlgn="base" hangingPunct="0">
        <a:lnSpc>
          <a:spcPct val="93000"/>
        </a:lnSpc>
        <a:spcBef>
          <a:spcPct val="0"/>
        </a:spcBef>
        <a:spcAft>
          <a:spcPts val="274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477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954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431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909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2386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6863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1340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5817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60375" y="-22225"/>
            <a:ext cx="8907463" cy="2297113"/>
          </a:xfrm>
        </p:spPr>
        <p:txBody>
          <a:bodyPr tIns="36948"/>
          <a:lstStyle/>
          <a:p>
            <a:pPr defTabSz="426935" eaLnBrk="1">
              <a:buClrTx/>
              <a:buFont typeface="Times New Roman" pitchFamily="16" charset="0"/>
              <a:buNone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</a:tabLst>
              <a:defRPr/>
            </a:pP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Unification of Electronic Health Records holistic medicine. 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9313" y="2492375"/>
            <a:ext cx="7704137" cy="3136900"/>
          </a:xfrm>
        </p:spPr>
        <p:txBody>
          <a:bodyPr/>
          <a:lstStyle/>
          <a:p>
            <a:pPr indent="-307975" algn="ctr" eaLnBrk="1">
              <a:buClrTx/>
              <a:tabLst>
                <a:tab pos="325438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endParaRPr lang="fi-FI" smtClean="0"/>
          </a:p>
          <a:p>
            <a:pPr indent="-307975" algn="ctr" eaLnBrk="1">
              <a:buClrTx/>
              <a:tabLst>
                <a:tab pos="325438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r>
              <a:rPr lang="fi-FI" sz="2700" smtClean="0"/>
              <a:t>Sita Venkatraman and Andrew Stranieri</a:t>
            </a:r>
          </a:p>
          <a:p>
            <a:pPr indent="-307975" algn="ctr" eaLnBrk="1">
              <a:buClrTx/>
              <a:tabLst>
                <a:tab pos="325438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r>
              <a:rPr lang="fi-FI" sz="2700" i="1" smtClean="0"/>
              <a:t>Centre for Informatics and Applied Optimisation, University of Ballarat, Victoria </a:t>
            </a:r>
          </a:p>
          <a:p>
            <a:pPr indent="-307975" algn="ctr" eaLnBrk="1">
              <a:buClrTx/>
              <a:tabLst>
                <a:tab pos="325438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endParaRPr lang="fi-FI" sz="2700" i="1" smtClean="0"/>
          </a:p>
          <a:p>
            <a:pPr indent="-307975" eaLnBrk="1">
              <a:buClrTx/>
              <a:tabLst>
                <a:tab pos="325438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r>
              <a:rPr lang="fi-FI" smtClean="0"/>
              <a:t>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" y="5589588"/>
            <a:ext cx="1514475" cy="118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7" name="Picture 7" descr="C:\Users\Astranie\Dropbox\Ciao\HD3D\templates\UB-LOGO-RGB - colourcorrect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92413" y="5973763"/>
            <a:ext cx="2827337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0"/>
            <a:ext cx="8893175" cy="1125538"/>
          </a:xfrm>
        </p:spPr>
        <p:txBody>
          <a:bodyPr/>
          <a:lstStyle/>
          <a:p>
            <a:pPr defTabSz="426935">
              <a:buFont typeface="Times New Roman" pitchFamily="16" charset="0"/>
              <a:buNone/>
              <a:defRPr/>
            </a:pPr>
            <a:r>
              <a:rPr lang="en-AU" dirty="0" smtClean="0"/>
              <a:t>Challenges for EHR</a:t>
            </a: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350963"/>
            <a:ext cx="8915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6684" rIns="0" bIns="0">
            <a:normAutofit/>
          </a:bodyPr>
          <a:lstStyle>
            <a:lvl1pPr marL="325438" indent="-325438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50"/>
              </a:spcAft>
              <a:buClr>
                <a:srgbClr val="000000"/>
              </a:buClr>
              <a:buSzPct val="100000"/>
              <a:buFont typeface="Times New Roman" pitchFamily="16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4850" indent="-271463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13"/>
              </a:spcAft>
              <a:buClr>
                <a:srgbClr val="000000"/>
              </a:buClr>
              <a:buSzPct val="100000"/>
              <a:buFont typeface="Times New Roman" pitchFamily="16" charset="0"/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19238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50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4213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89624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824102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58579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93056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Privacy. Access to the record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Your employer wants access to your record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Your insurance company wants access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At what do parents no longer have access to your record</a:t>
            </a:r>
          </a:p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0"/>
            <a:ext cx="8893175" cy="1125538"/>
          </a:xfrm>
        </p:spPr>
        <p:txBody>
          <a:bodyPr/>
          <a:lstStyle/>
          <a:p>
            <a:pPr defTabSz="426935">
              <a:buFont typeface="Times New Roman" pitchFamily="16" charset="0"/>
              <a:buNone/>
              <a:defRPr/>
            </a:pPr>
            <a:r>
              <a:rPr lang="en-AU" dirty="0" smtClean="0"/>
              <a:t>Ramification of EHR</a:t>
            </a: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350963"/>
            <a:ext cx="8915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6684" rIns="0" bIns="0">
            <a:normAutofit lnSpcReduction="10000"/>
          </a:bodyPr>
          <a:lstStyle>
            <a:lvl1pPr marL="325438" indent="-325438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50"/>
              </a:spcAft>
              <a:buClr>
                <a:srgbClr val="000000"/>
              </a:buClr>
              <a:buSzPct val="100000"/>
              <a:buFont typeface="Times New Roman" pitchFamily="16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4850" indent="-271463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13"/>
              </a:spcAft>
              <a:buClr>
                <a:srgbClr val="000000"/>
              </a:buClr>
              <a:buSzPct val="100000"/>
              <a:buFont typeface="Times New Roman" pitchFamily="16" charset="0"/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19238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50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4213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89624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824102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58579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93056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More complaints, disputes between patients and practitioners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err="1" smtClean="0"/>
              <a:t>Eg</a:t>
            </a:r>
            <a:r>
              <a:rPr lang="en-AU" dirty="0" smtClean="0"/>
              <a:t>. My doctor was rude. My doctor diagnosed incorrectly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Complaints not easily resolved by current dispute resolution approaches </a:t>
            </a:r>
            <a:r>
              <a:rPr lang="en-AU" dirty="0" err="1" smtClean="0"/>
              <a:t>eg</a:t>
            </a:r>
            <a:r>
              <a:rPr lang="en-AU" dirty="0" smtClean="0"/>
              <a:t> litigation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Experimental Approach</a:t>
            </a:r>
          </a:p>
          <a:p>
            <a:pPr marL="1217612" lvl="2" indent="-457200">
              <a:buFont typeface="Arial" pitchFamily="34" charset="0"/>
              <a:buChar char="•"/>
              <a:defRPr/>
            </a:pPr>
            <a:r>
              <a:rPr lang="en-AU" dirty="0" smtClean="0"/>
              <a:t>Online dispute resolution </a:t>
            </a:r>
            <a:r>
              <a:rPr lang="en-AU" dirty="0" err="1" smtClean="0"/>
              <a:t>ReCondiser</a:t>
            </a:r>
            <a:r>
              <a:rPr lang="en-AU" dirty="0" smtClean="0"/>
              <a:t> System</a:t>
            </a:r>
          </a:p>
          <a:p>
            <a:pPr marL="1217612" lvl="2" indent="-457200">
              <a:buFont typeface="Arial" pitchFamily="34" charset="0"/>
              <a:buChar char="•"/>
              <a:defRPr/>
            </a:pPr>
            <a:r>
              <a:rPr lang="en-AU" dirty="0" smtClean="0"/>
              <a:t>Hypotheses: The way disputants resolve a dispute is associated with their Emotional Intelligence</a:t>
            </a:r>
          </a:p>
          <a:p>
            <a:pPr marL="1217612" lvl="2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0"/>
            <a:ext cx="8893175" cy="1125538"/>
          </a:xfrm>
        </p:spPr>
        <p:txBody>
          <a:bodyPr/>
          <a:lstStyle/>
          <a:p>
            <a:pPr defTabSz="426935">
              <a:buFont typeface="Times New Roman" pitchFamily="16" charset="0"/>
              <a:buNone/>
              <a:defRPr/>
            </a:pPr>
            <a:r>
              <a:rPr lang="en-AU" dirty="0" smtClean="0"/>
              <a:t>Approach</a:t>
            </a: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125538"/>
            <a:ext cx="89154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6684" rIns="0" bIns="0">
            <a:normAutofit/>
          </a:bodyPr>
          <a:lstStyle>
            <a:lvl1pPr marL="325438" indent="-325438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50"/>
              </a:spcAft>
              <a:buClr>
                <a:srgbClr val="000000"/>
              </a:buClr>
              <a:buSzPct val="100000"/>
              <a:buFont typeface="Times New Roman" pitchFamily="16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4850" indent="-271463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13"/>
              </a:spcAft>
              <a:buClr>
                <a:srgbClr val="000000"/>
              </a:buClr>
              <a:buSzPct val="100000"/>
              <a:buFont typeface="Times New Roman" pitchFamily="16" charset="0"/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19238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50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4213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89624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824102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58579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93056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Developed Dispute resolution system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 marL="836612" lvl="1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 marL="1217612" lvl="2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>
              <a:defRPr/>
            </a:pPr>
            <a:endParaRPr lang="en-AU" dirty="0" smtClean="0"/>
          </a:p>
        </p:txBody>
      </p:sp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863" y="1900238"/>
            <a:ext cx="8178800" cy="498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0"/>
            <a:ext cx="8893175" cy="1125538"/>
          </a:xfrm>
        </p:spPr>
        <p:txBody>
          <a:bodyPr/>
          <a:lstStyle/>
          <a:p>
            <a:pPr defTabSz="426935">
              <a:buFont typeface="Times New Roman" pitchFamily="16" charset="0"/>
              <a:buNone/>
              <a:defRPr/>
            </a:pPr>
            <a:r>
              <a:rPr lang="en-AU" dirty="0" smtClean="0"/>
              <a:t>Approach</a:t>
            </a: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125538"/>
            <a:ext cx="89154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6684" rIns="0" bIns="0">
            <a:normAutofit/>
          </a:bodyPr>
          <a:lstStyle>
            <a:lvl1pPr marL="325438" indent="-325438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50"/>
              </a:spcAft>
              <a:buClr>
                <a:srgbClr val="000000"/>
              </a:buClr>
              <a:buSzPct val="100000"/>
              <a:buFont typeface="Times New Roman" pitchFamily="16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4850" indent="-271463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13"/>
              </a:spcAft>
              <a:buClr>
                <a:srgbClr val="000000"/>
              </a:buClr>
              <a:buSzPct val="100000"/>
              <a:buFont typeface="Times New Roman" pitchFamily="16" charset="0"/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19238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50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4213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89624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824102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58579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93056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Two groups. Both groups EI test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Paired into doctor-patient pair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Provided a dispute scenario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Used </a:t>
            </a:r>
            <a:r>
              <a:rPr lang="en-AU" dirty="0" err="1" smtClean="0"/>
              <a:t>ReConsider</a:t>
            </a:r>
            <a:r>
              <a:rPr lang="en-AU" dirty="0" smtClean="0"/>
              <a:t> to resolve their dispute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Number of claim changes, time to resolve, number of items undisputed was measured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Preliminary findings indicate some association between online dispute resolution activity and EI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 marL="836612" lvl="1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 marL="1217612" lvl="2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0"/>
            <a:ext cx="8893175" cy="1125538"/>
          </a:xfrm>
        </p:spPr>
        <p:txBody>
          <a:bodyPr/>
          <a:lstStyle/>
          <a:p>
            <a:pPr defTabSz="426935">
              <a:buFont typeface="Times New Roman" pitchFamily="16" charset="0"/>
              <a:buNone/>
              <a:defRPr/>
            </a:pPr>
            <a:r>
              <a:rPr lang="en-AU" dirty="0" err="1" smtClean="0"/>
              <a:t>Conslusion</a:t>
            </a: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125538"/>
            <a:ext cx="89154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6684" rIns="0" bIns="0">
            <a:normAutofit/>
          </a:bodyPr>
          <a:lstStyle>
            <a:lvl1pPr marL="325438" indent="-325438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50"/>
              </a:spcAft>
              <a:buClr>
                <a:srgbClr val="000000"/>
              </a:buClr>
              <a:buSzPct val="100000"/>
              <a:buFont typeface="Times New Roman" pitchFamily="16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4850" indent="-271463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13"/>
              </a:spcAft>
              <a:buClr>
                <a:srgbClr val="000000"/>
              </a:buClr>
              <a:buSzPct val="100000"/>
              <a:buFont typeface="Times New Roman" pitchFamily="16" charset="0"/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19238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50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4213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89624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824102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58579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93056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Many benefits for an Electronic Health Record for Holistic Medicine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Many challenges also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Some </a:t>
            </a:r>
            <a:r>
              <a:rPr lang="en-AU" smtClean="0"/>
              <a:t>Ramifications also</a:t>
            </a:r>
            <a:endParaRPr lang="en-AU" dirty="0" smtClean="0"/>
          </a:p>
          <a:p>
            <a:pPr marL="836612" lvl="1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 marL="1217612" lvl="2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fld id="{96E247F9-97B6-4F40-B194-1FC23938C0D2}" type="slidenum">
              <a:rPr lang="fi-FI" smtClean="0">
                <a:latin typeface="Arial" pitchFamily="34" charset="0"/>
              </a:rPr>
              <a:pPr defTabSz="425450">
                <a:tabLst>
                  <a:tab pos="0" algn="l"/>
                  <a:tab pos="423863" algn="l"/>
                  <a:tab pos="850900" algn="l"/>
                  <a:tab pos="1277938" algn="l"/>
                  <a:tab pos="1704975" algn="l"/>
                  <a:tab pos="2132013" algn="l"/>
                  <a:tab pos="2559050" algn="l"/>
                  <a:tab pos="2986088" algn="l"/>
                  <a:tab pos="3413125" algn="l"/>
                  <a:tab pos="3840163" algn="l"/>
                  <a:tab pos="4267200" algn="l"/>
                  <a:tab pos="4694238" algn="l"/>
                  <a:tab pos="5121275" algn="l"/>
                  <a:tab pos="5548313" algn="l"/>
                  <a:tab pos="5975350" algn="l"/>
                  <a:tab pos="6402388" algn="l"/>
                  <a:tab pos="6829425" algn="l"/>
                  <a:tab pos="7254875" algn="l"/>
                  <a:tab pos="7681913" algn="l"/>
                  <a:tab pos="8108950" algn="l"/>
                  <a:tab pos="8535988" algn="l"/>
                </a:tabLst>
              </a:pPr>
              <a:t>2</a:t>
            </a:fld>
            <a:endParaRPr lang="fi-FI" smtClean="0">
              <a:latin typeface="Arial" pitchFamily="34" charset="0"/>
            </a:endParaRPr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/>
          </p:nvPr>
        </p:nvSpPr>
        <p:spPr>
          <a:xfrm>
            <a:off x="460375" y="49213"/>
            <a:ext cx="9445625" cy="1697037"/>
          </a:xfrm>
        </p:spPr>
        <p:txBody>
          <a:bodyPr/>
          <a:lstStyle/>
          <a:p>
            <a:pPr defTabSz="426935" eaLnBrk="1">
              <a:buClrTx/>
              <a:buFont typeface="Times New Roman" pitchFamily="16" charset="0"/>
              <a:buNone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  <a:tab pos="8942988" algn="l"/>
              </a:tabLst>
              <a:defRPr/>
            </a:pPr>
            <a:r>
              <a:rPr lang="en-AU" dirty="0" smtClean="0"/>
              <a:t>Narrative health record</a:t>
            </a:r>
          </a:p>
        </p:txBody>
      </p:sp>
      <p:pic>
        <p:nvPicPr>
          <p:cNvPr id="4100" name="Picture 6" descr="mednotes.jpg"/>
          <p:cNvPicPr>
            <a:picLocks noChangeAspect="1" noChangeArrowheads="1"/>
          </p:cNvPicPr>
          <p:nvPr/>
        </p:nvPicPr>
        <p:blipFill>
          <a:blip r:embed="rId3"/>
          <a:srcRect l="10577" t="8293" r="10715" b="13702"/>
          <a:stretch>
            <a:fillRect/>
          </a:stretch>
        </p:blipFill>
        <p:spPr bwMode="auto">
          <a:xfrm>
            <a:off x="3008313" y="1508125"/>
            <a:ext cx="4171950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fld id="{E1345ECA-90F0-49B7-AE55-A6670294D65C}" type="slidenum">
              <a:rPr lang="fi-FI" smtClean="0">
                <a:latin typeface="Arial" pitchFamily="34" charset="0"/>
              </a:rPr>
              <a:pPr defTabSz="425450">
                <a:tabLst>
                  <a:tab pos="0" algn="l"/>
                  <a:tab pos="423863" algn="l"/>
                  <a:tab pos="850900" algn="l"/>
                  <a:tab pos="1277938" algn="l"/>
                  <a:tab pos="1704975" algn="l"/>
                  <a:tab pos="2132013" algn="l"/>
                  <a:tab pos="2559050" algn="l"/>
                  <a:tab pos="2986088" algn="l"/>
                  <a:tab pos="3413125" algn="l"/>
                  <a:tab pos="3840163" algn="l"/>
                  <a:tab pos="4267200" algn="l"/>
                  <a:tab pos="4694238" algn="l"/>
                  <a:tab pos="5121275" algn="l"/>
                  <a:tab pos="5548313" algn="l"/>
                  <a:tab pos="5975350" algn="l"/>
                  <a:tab pos="6402388" algn="l"/>
                  <a:tab pos="6829425" algn="l"/>
                  <a:tab pos="7254875" algn="l"/>
                  <a:tab pos="7681913" algn="l"/>
                  <a:tab pos="8108950" algn="l"/>
                  <a:tab pos="8535988" algn="l"/>
                </a:tabLst>
              </a:pPr>
              <a:t>3</a:t>
            </a:fld>
            <a:endParaRPr lang="fi-FI" smtClean="0">
              <a:latin typeface="Arial" pitchFamily="34" charset="0"/>
            </a:endParaRPr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/>
          </p:nvPr>
        </p:nvSpPr>
        <p:spPr>
          <a:xfrm>
            <a:off x="460375" y="49213"/>
            <a:ext cx="9445625" cy="1697037"/>
          </a:xfrm>
        </p:spPr>
        <p:txBody>
          <a:bodyPr/>
          <a:lstStyle/>
          <a:p>
            <a:pPr defTabSz="426935" eaLnBrk="1">
              <a:buClrTx/>
              <a:buFont typeface="Times New Roman" pitchFamily="16" charset="0"/>
              <a:buNone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  <a:tab pos="8942988" algn="l"/>
              </a:tabLst>
              <a:defRPr/>
            </a:pPr>
            <a:r>
              <a:rPr lang="en-AU" dirty="0" smtClean="0"/>
              <a:t>Limitations of narrative health record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6288" y="1520825"/>
            <a:ext cx="8421687" cy="4521200"/>
          </a:xfrm>
        </p:spPr>
        <p:txBody>
          <a:bodyPr/>
          <a:lstStyle/>
          <a:p>
            <a:pPr marL="465138" indent="-457200" eaLnBrk="1">
              <a:buSzPct val="45000"/>
              <a:buFont typeface="Arial" pitchFamily="34" charset="0"/>
              <a:buChar char="•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Difficult to read – leads to errors</a:t>
            </a:r>
          </a:p>
          <a:p>
            <a:pPr marL="465138" indent="-457200" eaLnBrk="1">
              <a:buSzPct val="45000"/>
              <a:buFont typeface="Arial" pitchFamily="34" charset="0"/>
              <a:buChar char="•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One practitioner cannot access record of another – errors, frustrations</a:t>
            </a:r>
          </a:p>
          <a:p>
            <a:pPr marL="465138" indent="-457200" eaLnBrk="1">
              <a:buSzPct val="45000"/>
              <a:buFont typeface="Arial" pitchFamily="34" charset="0"/>
              <a:buChar char="•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Longitudinal data lost – research opportunities</a:t>
            </a:r>
          </a:p>
          <a:p>
            <a:pPr marL="465138" indent="-457200" eaLnBrk="1">
              <a:buSzPct val="45000"/>
              <a:buFont typeface="Arial" pitchFamily="34" charset="0"/>
              <a:buChar char="•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Common problems</a:t>
            </a:r>
          </a:p>
          <a:p>
            <a:pPr marL="844550" lvl="1" indent="-457200" eaLnBrk="1">
              <a:buSzPct val="45000"/>
              <a:buFont typeface="Arial" pitchFamily="34" charset="0"/>
              <a:buChar char="•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Your father forgets their medication </a:t>
            </a:r>
          </a:p>
          <a:p>
            <a:pPr marL="844550" lvl="1" indent="-457200" eaLnBrk="1">
              <a:buSzPct val="45000"/>
              <a:buFont typeface="Arial" pitchFamily="34" charset="0"/>
              <a:buChar char="•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Your daughter falls at camp and needs to go to Emergency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0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r>
              <a:rPr lang="fi-FI" smtClean="0">
                <a:latin typeface="Arial" pitchFamily="34" charset="0"/>
              </a:rPr>
              <a:t>University of Ballarat 2011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fld id="{A7CA793A-624B-4643-9F10-B8DB0688DC72}" type="slidenum">
              <a:rPr lang="fi-FI" smtClean="0">
                <a:latin typeface="Arial" pitchFamily="34" charset="0"/>
              </a:rPr>
              <a:pPr defTabSz="425450">
                <a:tabLst>
                  <a:tab pos="0" algn="l"/>
                  <a:tab pos="423863" algn="l"/>
                  <a:tab pos="850900" algn="l"/>
                  <a:tab pos="1277938" algn="l"/>
                  <a:tab pos="1704975" algn="l"/>
                  <a:tab pos="2132013" algn="l"/>
                  <a:tab pos="2559050" algn="l"/>
                  <a:tab pos="2986088" algn="l"/>
                  <a:tab pos="3413125" algn="l"/>
                  <a:tab pos="3840163" algn="l"/>
                  <a:tab pos="4267200" algn="l"/>
                  <a:tab pos="4694238" algn="l"/>
                  <a:tab pos="5121275" algn="l"/>
                  <a:tab pos="5548313" algn="l"/>
                  <a:tab pos="5975350" algn="l"/>
                  <a:tab pos="6402388" algn="l"/>
                  <a:tab pos="6829425" algn="l"/>
                  <a:tab pos="7254875" algn="l"/>
                  <a:tab pos="7681913" algn="l"/>
                  <a:tab pos="8108950" algn="l"/>
                  <a:tab pos="8535988" algn="l"/>
                </a:tabLst>
              </a:pPr>
              <a:t>4</a:t>
            </a:fld>
            <a:endParaRPr lang="fi-FI" smtClean="0">
              <a:latin typeface="Arial" pitchFamily="34" charset="0"/>
            </a:endParaRPr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/>
          </p:nvPr>
        </p:nvSpPr>
        <p:spPr>
          <a:xfrm>
            <a:off x="460375" y="49213"/>
            <a:ext cx="9445625" cy="1697037"/>
          </a:xfrm>
        </p:spPr>
        <p:txBody>
          <a:bodyPr/>
          <a:lstStyle/>
          <a:p>
            <a:pPr defTabSz="426935" eaLnBrk="1">
              <a:buClrTx/>
              <a:buFont typeface="Times New Roman" pitchFamily="16" charset="0"/>
              <a:buNone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  <a:tab pos="8942988" algn="l"/>
              </a:tabLst>
              <a:defRPr/>
            </a:pPr>
            <a:r>
              <a:rPr lang="en-AU" dirty="0" smtClean="0"/>
              <a:t>Electronic health record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03813" y="1520825"/>
            <a:ext cx="4094162" cy="4521200"/>
          </a:xfrm>
        </p:spPr>
        <p:txBody>
          <a:bodyPr/>
          <a:lstStyle/>
          <a:p>
            <a:pPr marL="7938" indent="0" eaLnBrk="1">
              <a:buSzPct val="45000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A virtual electronic record of every health event from before birth to after death</a:t>
            </a:r>
          </a:p>
          <a:p>
            <a:pPr marL="7938" indent="0" eaLnBrk="1">
              <a:buSzPct val="45000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Integrated so that every authorised health care professional can add to or access the record</a:t>
            </a:r>
          </a:p>
        </p:txBody>
      </p:sp>
      <p:pic>
        <p:nvPicPr>
          <p:cNvPr id="61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388" y="1700213"/>
            <a:ext cx="3967162" cy="311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fld id="{1579A1CE-EF75-46FF-9823-718AD103F581}" type="slidenum">
              <a:rPr lang="fi-FI" smtClean="0">
                <a:latin typeface="Arial" pitchFamily="34" charset="0"/>
              </a:rPr>
              <a:pPr defTabSz="425450">
                <a:tabLst>
                  <a:tab pos="0" algn="l"/>
                  <a:tab pos="423863" algn="l"/>
                  <a:tab pos="850900" algn="l"/>
                  <a:tab pos="1277938" algn="l"/>
                  <a:tab pos="1704975" algn="l"/>
                  <a:tab pos="2132013" algn="l"/>
                  <a:tab pos="2559050" algn="l"/>
                  <a:tab pos="2986088" algn="l"/>
                  <a:tab pos="3413125" algn="l"/>
                  <a:tab pos="3840163" algn="l"/>
                  <a:tab pos="4267200" algn="l"/>
                  <a:tab pos="4694238" algn="l"/>
                  <a:tab pos="5121275" algn="l"/>
                  <a:tab pos="5548313" algn="l"/>
                  <a:tab pos="5975350" algn="l"/>
                  <a:tab pos="6402388" algn="l"/>
                  <a:tab pos="6829425" algn="l"/>
                  <a:tab pos="7254875" algn="l"/>
                  <a:tab pos="7681913" algn="l"/>
                  <a:tab pos="8108950" algn="l"/>
                  <a:tab pos="8535988" algn="l"/>
                </a:tabLst>
              </a:pPr>
              <a:t>5</a:t>
            </a:fld>
            <a:endParaRPr lang="fi-FI" smtClean="0">
              <a:latin typeface="Arial" pitchFamily="34" charset="0"/>
            </a:endParaRPr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/>
          </p:nvPr>
        </p:nvSpPr>
        <p:spPr>
          <a:xfrm>
            <a:off x="460375" y="49213"/>
            <a:ext cx="9445625" cy="1697037"/>
          </a:xfrm>
        </p:spPr>
        <p:txBody>
          <a:bodyPr/>
          <a:lstStyle/>
          <a:p>
            <a:pPr defTabSz="426935" eaLnBrk="1">
              <a:buClrTx/>
              <a:buFont typeface="Times New Roman" pitchFamily="16" charset="0"/>
              <a:buNone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  <a:tab pos="8942988" algn="l"/>
              </a:tabLst>
              <a:defRPr/>
            </a:pPr>
            <a:r>
              <a:rPr lang="en-AU" dirty="0" smtClean="0"/>
              <a:t>Electronic health record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30513" y="1520825"/>
            <a:ext cx="6367462" cy="4521200"/>
          </a:xfrm>
        </p:spPr>
        <p:txBody>
          <a:bodyPr/>
          <a:lstStyle/>
          <a:p>
            <a:pPr marL="319088" indent="-311150" eaLnBrk="1">
              <a:buSzPct val="45000"/>
              <a:buFont typeface="Wingdings" pitchFamily="2" charset="2"/>
              <a:buChar char="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In Australian NEHTA. PCEHR</a:t>
            </a:r>
          </a:p>
          <a:p>
            <a:pPr marL="319088" indent="-311150" eaLnBrk="1">
              <a:buSzPct val="45000"/>
              <a:buFont typeface="Wingdings" pitchFamily="2" charset="2"/>
              <a:buChar char="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Microsoft Health Vault</a:t>
            </a:r>
          </a:p>
          <a:p>
            <a:pPr marL="1403350" lvl="1" indent="-534988" eaLnBrk="1">
              <a:buSzPct val="45000"/>
              <a:buFont typeface="Wingdings" pitchFamily="2" charset="2"/>
              <a:buChar char="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http://www.healthvault.com/</a:t>
            </a:r>
          </a:p>
          <a:p>
            <a:pPr marL="319088" indent="-311150" eaLnBrk="1">
              <a:buSzPct val="45000"/>
              <a:buFont typeface="Wingdings" pitchFamily="2" charset="2"/>
              <a:buChar char="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Denmark</a:t>
            </a:r>
          </a:p>
          <a:p>
            <a:pPr marL="1403350" lvl="1" indent="-534988" eaLnBrk="1">
              <a:buSzPct val="45000"/>
              <a:buFont typeface="Wingdings" pitchFamily="2" charset="2"/>
              <a:buChar char="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 Bernstein 1995</a:t>
            </a:r>
          </a:p>
          <a:p>
            <a:pPr marL="319088" indent="-311150" eaLnBrk="1">
              <a:buSzPct val="45000"/>
              <a:buFont typeface="Wingdings" pitchFamily="2" charset="2"/>
              <a:buChar char="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US </a:t>
            </a:r>
          </a:p>
          <a:p>
            <a:pPr marL="1403350" lvl="1" indent="-534988" eaLnBrk="1">
              <a:buSzPct val="45000"/>
              <a:buFont typeface="Wingdings" pitchFamily="2" charset="2"/>
              <a:buChar char="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Obama E H R by 2014</a:t>
            </a:r>
          </a:p>
          <a:p>
            <a:pPr marL="319088" indent="-311150" eaLnBrk="1">
              <a:buClrTx/>
              <a:buSzPct val="45000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endParaRPr lang="en-AU" smtClean="0"/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5" y="2636838"/>
            <a:ext cx="2200275" cy="173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fld id="{F31EA26F-098D-4859-8C74-559F0AD46775}" type="slidenum">
              <a:rPr lang="fi-FI" smtClean="0">
                <a:latin typeface="Arial" pitchFamily="34" charset="0"/>
              </a:rPr>
              <a:pPr defTabSz="425450">
                <a:tabLst>
                  <a:tab pos="0" algn="l"/>
                  <a:tab pos="423863" algn="l"/>
                  <a:tab pos="850900" algn="l"/>
                  <a:tab pos="1277938" algn="l"/>
                  <a:tab pos="1704975" algn="l"/>
                  <a:tab pos="2132013" algn="l"/>
                  <a:tab pos="2559050" algn="l"/>
                  <a:tab pos="2986088" algn="l"/>
                  <a:tab pos="3413125" algn="l"/>
                  <a:tab pos="3840163" algn="l"/>
                  <a:tab pos="4267200" algn="l"/>
                  <a:tab pos="4694238" algn="l"/>
                  <a:tab pos="5121275" algn="l"/>
                  <a:tab pos="5548313" algn="l"/>
                  <a:tab pos="5975350" algn="l"/>
                  <a:tab pos="6402388" algn="l"/>
                  <a:tab pos="6829425" algn="l"/>
                  <a:tab pos="7254875" algn="l"/>
                  <a:tab pos="7681913" algn="l"/>
                  <a:tab pos="8108950" algn="l"/>
                  <a:tab pos="8535988" algn="l"/>
                </a:tabLst>
              </a:pPr>
              <a:t>6</a:t>
            </a:fld>
            <a:endParaRPr lang="fi-FI" smtClean="0">
              <a:latin typeface="Arial" pitchFamily="34" charset="0"/>
            </a:endParaRPr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/>
          </p:nvPr>
        </p:nvSpPr>
        <p:spPr>
          <a:xfrm>
            <a:off x="460375" y="49213"/>
            <a:ext cx="9445625" cy="1697037"/>
          </a:xfrm>
        </p:spPr>
        <p:txBody>
          <a:bodyPr/>
          <a:lstStyle/>
          <a:p>
            <a:pPr defTabSz="426935" eaLnBrk="1">
              <a:buClrTx/>
              <a:buFont typeface="Times New Roman" pitchFamily="16" charset="0"/>
              <a:buNone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  <a:tab pos="8942988" algn="l"/>
              </a:tabLst>
              <a:defRPr/>
            </a:pPr>
            <a:r>
              <a:rPr lang="en-AU" dirty="0" err="1" smtClean="0"/>
              <a:t>Micrsosoft</a:t>
            </a:r>
            <a:r>
              <a:rPr lang="en-AU" dirty="0" smtClean="0"/>
              <a:t> Health Vault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288" y="1330325"/>
            <a:ext cx="8713787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0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r>
              <a:rPr lang="fi-FI" smtClean="0">
                <a:latin typeface="Arial" pitchFamily="34" charset="0"/>
              </a:rPr>
              <a:t>University of Ballarat 2011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25450"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4875" algn="l"/>
                <a:tab pos="7681913" algn="l"/>
                <a:tab pos="8108950" algn="l"/>
                <a:tab pos="8535988" algn="l"/>
              </a:tabLst>
            </a:pPr>
            <a:fld id="{0D9BE051-2A78-4212-86BC-F03B50B5E369}" type="slidenum">
              <a:rPr lang="fi-FI" smtClean="0">
                <a:latin typeface="Arial" pitchFamily="34" charset="0"/>
              </a:rPr>
              <a:pPr defTabSz="425450">
                <a:tabLst>
                  <a:tab pos="0" algn="l"/>
                  <a:tab pos="423863" algn="l"/>
                  <a:tab pos="850900" algn="l"/>
                  <a:tab pos="1277938" algn="l"/>
                  <a:tab pos="1704975" algn="l"/>
                  <a:tab pos="2132013" algn="l"/>
                  <a:tab pos="2559050" algn="l"/>
                  <a:tab pos="2986088" algn="l"/>
                  <a:tab pos="3413125" algn="l"/>
                  <a:tab pos="3840163" algn="l"/>
                  <a:tab pos="4267200" algn="l"/>
                  <a:tab pos="4694238" algn="l"/>
                  <a:tab pos="5121275" algn="l"/>
                  <a:tab pos="5548313" algn="l"/>
                  <a:tab pos="5975350" algn="l"/>
                  <a:tab pos="6402388" algn="l"/>
                  <a:tab pos="6829425" algn="l"/>
                  <a:tab pos="7254875" algn="l"/>
                  <a:tab pos="7681913" algn="l"/>
                  <a:tab pos="8108950" algn="l"/>
                  <a:tab pos="8535988" algn="l"/>
                </a:tabLst>
              </a:pPr>
              <a:t>7</a:t>
            </a:fld>
            <a:endParaRPr lang="fi-FI" smtClean="0">
              <a:latin typeface="Arial" pitchFamily="34" charset="0"/>
            </a:endParaRPr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/>
          </p:nvPr>
        </p:nvSpPr>
        <p:spPr>
          <a:xfrm>
            <a:off x="460375" y="49213"/>
            <a:ext cx="9445625" cy="1697037"/>
          </a:xfrm>
        </p:spPr>
        <p:txBody>
          <a:bodyPr/>
          <a:lstStyle/>
          <a:p>
            <a:pPr defTabSz="426935" eaLnBrk="1">
              <a:buClrTx/>
              <a:buFont typeface="Times New Roman" pitchFamily="16" charset="0"/>
              <a:buNone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  <a:tab pos="8942988" algn="l"/>
              </a:tabLst>
              <a:defRPr/>
            </a:pPr>
            <a:r>
              <a:rPr lang="en-AU" dirty="0" smtClean="0"/>
              <a:t>Electronic health record: More complaints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03813" y="1520825"/>
            <a:ext cx="4094162" cy="4521200"/>
          </a:xfrm>
        </p:spPr>
        <p:txBody>
          <a:bodyPr/>
          <a:lstStyle/>
          <a:p>
            <a:pPr marL="7938" indent="0" eaLnBrk="1">
              <a:buSzPct val="45000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Patient empowerment means more queries, complaints, disputes</a:t>
            </a:r>
          </a:p>
          <a:p>
            <a:pPr marL="7938" indent="0" eaLnBrk="1">
              <a:buSzPct val="45000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endParaRPr lang="en-AU" smtClean="0"/>
          </a:p>
          <a:p>
            <a:pPr marL="7938" indent="0" eaLnBrk="1">
              <a:buSzPct val="45000"/>
              <a:tabLst>
                <a:tab pos="319088" algn="l"/>
                <a:tab pos="419100" algn="l"/>
                <a:tab pos="846138" algn="l"/>
                <a:tab pos="1273175" algn="l"/>
                <a:tab pos="1698625" algn="l"/>
                <a:tab pos="2125663" algn="l"/>
                <a:tab pos="2552700" algn="l"/>
                <a:tab pos="2979738" algn="l"/>
                <a:tab pos="3406775" algn="l"/>
                <a:tab pos="3833813" algn="l"/>
                <a:tab pos="4260850" algn="l"/>
                <a:tab pos="4687888" algn="l"/>
                <a:tab pos="5114925" algn="l"/>
                <a:tab pos="5541963" algn="l"/>
                <a:tab pos="5969000" algn="l"/>
                <a:tab pos="6396038" algn="l"/>
                <a:tab pos="6823075" algn="l"/>
                <a:tab pos="7250113" algn="l"/>
                <a:tab pos="7677150" algn="l"/>
                <a:tab pos="8104188" algn="l"/>
                <a:tab pos="8529638" algn="l"/>
              </a:tabLst>
            </a:pPr>
            <a:r>
              <a:rPr lang="en-AU" smtClean="0"/>
              <a:t>Online Dispute Resolution – argument structure based organisation of the dispute to help its resolution</a:t>
            </a:r>
          </a:p>
        </p:txBody>
      </p:sp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825" y="2133600"/>
            <a:ext cx="3967163" cy="311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0"/>
            <a:ext cx="8893175" cy="1125538"/>
          </a:xfrm>
        </p:spPr>
        <p:txBody>
          <a:bodyPr/>
          <a:lstStyle/>
          <a:p>
            <a:pPr defTabSz="426935">
              <a:buFont typeface="Times New Roman" pitchFamily="16" charset="0"/>
              <a:buNone/>
              <a:defRPr/>
            </a:pPr>
            <a:r>
              <a:rPr lang="en-AU" dirty="0" smtClean="0"/>
              <a:t>Benefits of Integration into EHR</a:t>
            </a: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350963"/>
            <a:ext cx="8915400" cy="531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6684" rIns="0" bIns="0">
            <a:normAutofit fontScale="85000" lnSpcReduction="10000"/>
          </a:bodyPr>
          <a:lstStyle>
            <a:lvl1pPr marL="325438" indent="-325438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50"/>
              </a:spcAft>
              <a:buClr>
                <a:srgbClr val="000000"/>
              </a:buClr>
              <a:buSzPct val="100000"/>
              <a:buFont typeface="Times New Roman" pitchFamily="16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4850" indent="-271463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13"/>
              </a:spcAft>
              <a:buClr>
                <a:srgbClr val="000000"/>
              </a:buClr>
              <a:buSzPct val="100000"/>
              <a:buFont typeface="Times New Roman" pitchFamily="16" charset="0"/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19238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50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4213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89624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824102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58579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93056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Holistic Medicine Information. Provides all practitioners with a holistic view of patients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Improved research outcome. Interactions between phenomena discoverable. Ultimately better than clinical trials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Electronic Holistic Medicine. Provides best incentive to computerise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Standardisation of practice in Holistic medicine. </a:t>
            </a:r>
            <a:r>
              <a:rPr lang="en-AU" dirty="0" err="1" smtClean="0"/>
              <a:t>Eg</a:t>
            </a:r>
            <a:r>
              <a:rPr lang="en-AU" dirty="0" smtClean="0"/>
              <a:t> standard terminologies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Universal Registration of Holistic medicine practitioners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Health care practitioner acceptance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/>
              <a:t>Patient empowerment. Add to their record, monitor health</a:t>
            </a:r>
            <a:endParaRPr lang="en-AU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AU" dirty="0" smtClean="0"/>
          </a:p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0"/>
            <a:ext cx="8893175" cy="1125538"/>
          </a:xfrm>
        </p:spPr>
        <p:txBody>
          <a:bodyPr/>
          <a:lstStyle/>
          <a:p>
            <a:pPr defTabSz="426935">
              <a:buFont typeface="Times New Roman" pitchFamily="16" charset="0"/>
              <a:buNone/>
              <a:defRPr/>
            </a:pPr>
            <a:r>
              <a:rPr lang="en-AU" dirty="0" smtClean="0"/>
              <a:t>Challenges for EHR</a:t>
            </a: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350963"/>
            <a:ext cx="8915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6684" rIns="0" bIns="0">
            <a:normAutofit/>
          </a:bodyPr>
          <a:lstStyle>
            <a:lvl1pPr marL="325438" indent="-325438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50"/>
              </a:spcAft>
              <a:buClr>
                <a:srgbClr val="000000"/>
              </a:buClr>
              <a:buSzPct val="100000"/>
              <a:buFont typeface="Times New Roman" pitchFamily="16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04850" indent="-271463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85850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13"/>
              </a:spcAft>
              <a:buClr>
                <a:srgbClr val="000000"/>
              </a:buClr>
              <a:buSzPct val="100000"/>
              <a:buFont typeface="Times New Roman" pitchFamily="16" charset="0"/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19238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50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4213" indent="-215900" algn="l" defTabSz="42545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89624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824102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58579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93056" indent="-217239" algn="l" defTabSz="426935" rtl="0" fontAlgn="base" hangingPunct="0">
              <a:lnSpc>
                <a:spcPct val="93000"/>
              </a:lnSpc>
              <a:spcBef>
                <a:spcPct val="0"/>
              </a:spcBef>
              <a:spcAft>
                <a:spcPts val="274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lang="en-AU" dirty="0" smtClean="0"/>
              <a:t>Privacy. Access to the record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Your employer wants access to your record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Your insurance company wants access</a:t>
            </a:r>
          </a:p>
          <a:p>
            <a:pPr marL="836612" lvl="1" indent="-457200">
              <a:buFont typeface="Arial" pitchFamily="34" charset="0"/>
              <a:buChar char="•"/>
              <a:defRPr/>
            </a:pPr>
            <a:r>
              <a:rPr lang="en-AU" dirty="0" smtClean="0"/>
              <a:t>Your parent</a:t>
            </a:r>
          </a:p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38653</TotalTime>
  <Words>431</Words>
  <Application>Microsoft Office PowerPoint</Application>
  <PresentationFormat>A4 Paper (210x297 mm)</PresentationFormat>
  <Paragraphs>89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DejaVu Sans</vt:lpstr>
      <vt:lpstr>Times New Roman</vt:lpstr>
      <vt:lpstr>Wingdings</vt:lpstr>
      <vt:lpstr>Office Theme</vt:lpstr>
      <vt:lpstr> Unification of Electronic Health Records holistic medicine. </vt:lpstr>
      <vt:lpstr>Narrative health record</vt:lpstr>
      <vt:lpstr>Limitations of narrative health record</vt:lpstr>
      <vt:lpstr>Electronic health record</vt:lpstr>
      <vt:lpstr>Electronic health record</vt:lpstr>
      <vt:lpstr>Micrsosoft Health Vault</vt:lpstr>
      <vt:lpstr>Electronic health record: More complaints</vt:lpstr>
      <vt:lpstr>Benefits of Integration into EHR</vt:lpstr>
      <vt:lpstr>Challenges for EHR</vt:lpstr>
      <vt:lpstr>Challenges for EHR</vt:lpstr>
      <vt:lpstr>Ramification of EHR</vt:lpstr>
      <vt:lpstr>Approach</vt:lpstr>
      <vt:lpstr>Approach</vt:lpstr>
      <vt:lpstr>Conslusion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Resolving the health care crisis; health informatics or complementary medicine?</dc:title>
  <dc:creator>Andrew Stranieri</dc:creator>
  <cp:lastModifiedBy>Administrator</cp:lastModifiedBy>
  <cp:revision>61</cp:revision>
  <cp:lastPrinted>1601-01-01T00:00:00Z</cp:lastPrinted>
  <dcterms:created xsi:type="dcterms:W3CDTF">2010-11-08T18:49:23Z</dcterms:created>
  <dcterms:modified xsi:type="dcterms:W3CDTF">2012-11-21T04:26:32Z</dcterms:modified>
</cp:coreProperties>
</file>